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B99B7-59F1-4BE6-BEC1-83BBD0856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8EC52-89F5-4B96-A1B6-D102A6529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2645F-D47B-4046-96F3-56911A4A4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0452B-A40C-4C9D-BBD2-F0EFC9788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9C42-5FC3-43AB-8CA5-B762A247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27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7285C-7429-4434-8F93-4EB8261D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806D0-1649-47AA-95D4-B633AA241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08994-7792-4469-BD63-3824708AF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F2C7B-ACD1-4E2A-902F-D755DE83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D3107-F431-4B5C-8505-19DCF75D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8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3C6417-FC1D-4019-8FF7-C6BF3A4E7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C9707-1E17-413D-A7E2-2DCC99577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90523-1F2B-42BF-9BC9-827E820F9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E4106-EF1D-402B-B6B6-BA77FC4A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5B58A-B6BC-4DC1-A96C-447E6CF2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7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1E89-31F8-492E-B549-536C092D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B698B-8732-4BB5-A16E-D3C197BC2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67802-96E4-4880-86C0-E462034CC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557B5-36FD-4EC3-B93F-ED6781F8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7E4CD-9518-4F21-8D70-7E2925D9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7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BFAFB-98A8-40C3-B470-965E4A54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4ACA9-5F79-4409-A9FF-9ED34CFB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2F5D7-A53B-4C3F-A85E-8916AF690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3511F-1EFF-4BFF-B016-07F10C80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AA7AD-7E6E-4FB1-B569-3CD4F59F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5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1D83A-F3C5-4F31-9636-C5A974AB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EF277-F9E4-46ED-B8BA-0729FAF8A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C43EE-E0AA-4976-8C11-ECE271703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E48DC-0D15-49BF-9B85-6E538AE2B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5EEFC-F394-4C7F-AC78-FA9FF96A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967DB-479D-433F-9479-FDAB23C2B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7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9789B-A895-4AAB-8A5E-C51779A3A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37C2C-F2FC-40DD-B2D0-A8D5335B5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9B2B0-8DB0-4B1B-996B-27D6BFC62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5395FB-FC60-465E-AA74-D5577DCED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DE48B-1803-4526-A10F-FC876A31A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07F08-5CFB-4B14-BB36-E86EC1302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23C58E-D6BE-4F5B-8F44-B3076029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5F38C1-7D4A-4940-8753-627260E6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2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6F39-07CD-4B81-8285-2A2F49C1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04950D-7EE2-4069-8D5C-3F52CDD83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10775-F357-4592-9B58-93F92136B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50235-A9B2-4AA0-9235-CB9A0EBF9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3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A2618-2A6A-41DF-8547-2194641D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AB7101-E09C-4935-A2B1-9E91B2C5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07BA5-CD90-405F-87D4-31CEDB66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5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ABEB8-014F-4273-8979-21AECE46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3EF49-1E42-4671-B1DD-BF1FD5AF7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9FDBE-C19A-49BF-A681-3F5F9272F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61412-147F-44F8-BF27-1EB73CBAA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D0D5F-247A-44B6-B6AB-2DFBD860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997B0-4A68-4D2D-9FAC-07C04997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7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E6EF8-2E23-419C-8214-B44DBACA7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EFC18-077A-40F8-B100-2BC124874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9BC9D-1428-4E2B-AC82-E7AC04EEC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B4481-9D7C-4899-81B8-59E09E69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20EA-B24F-48A3-AB97-BC3B093A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30EF5-CCCF-4787-8327-15839C092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7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FD6A5-C7F8-40F2-92C9-3F537E1B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182C0-FB83-4526-BC47-7EDDE99A2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AC80D-ED98-41B7-8C5B-659B9F1FD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A794C-5E5E-47BD-A223-350E6C292405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28542-715F-4CB8-BC60-7116216EB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E1113-08EF-4034-A3F8-10836E8A7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31F9-38CA-40DA-A8F4-BF6CF5841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0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C1051-EBB5-44E1-A3B4-BC81046B3D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C292F-0CF6-41BD-BB9B-233F356517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97787-39FB-40A5-97E5-EB23C5A7F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50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63B53-080E-4E32-A95D-170C87DC9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D239A8-426E-468D-A408-E59DA497F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21721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D3D0C-1707-4890-9F2B-792F4A498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EE9DE9-F96C-4596-A239-59EF514FC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96838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27216-5E38-4346-97B7-8D9316F67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E8E9AB-79C0-4FEB-A385-6B248F65B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520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CD608-6C1F-49A0-90FD-B5B80DFF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595656-25E4-4C31-A737-1C9839DF5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33376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758AC-E8BC-4E16-98D5-848FF6401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CB55A1-E88A-4634-9E11-70022B4CB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05629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5832A91-CEFA-4A8E-880E-30FC666B4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7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AFFCB-B263-430A-BD3B-F6D4A7E68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E18F86-2FC4-443A-B683-4AA04F315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38286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93791-966B-49E4-827C-76EFFF9A0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6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3814E-F13A-408F-A12C-5CBA15778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77D048-EF59-4780-9201-018EA8B8D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51614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F3D5-016A-46B3-82A1-B5DF7DEA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0C7128-8BB1-489C-9B2C-07AB5C90B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4688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422A9-494F-474A-86EE-CAB1928F7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27AD34-E09D-4686-B1E4-07DB0C43D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207522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FD97-63E1-4138-AF14-5FCA13E7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98AC65-4861-42E0-86D9-26B8779F7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95990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3E782-E677-4923-B829-0F0A11991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2922EB-CCD7-47DC-A14F-B0730B035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8170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F483-D370-46D6-8175-125F311CE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6DA46B-5512-4907-96A7-F86D4AA92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41798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C2A9-9999-4F0C-8BDC-57863E3C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10BEBA-23D5-4949-8917-0A33DED3A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13148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071C-9A0E-47B9-B31F-9B8911E93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3CF9DE-615F-457A-A9D2-FBE5A8FC1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79607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C391-A9A8-4B58-B8EA-492D994B6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4F731-32ED-42F6-AE19-519E1702D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8397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8890-5D71-444E-863E-2588CA730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BEC36E-1FA0-4BB6-BD91-F11021DA2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21049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DB39-CA9A-4F39-A8EE-5FED287D0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DB84E2-D425-49A8-9CA8-B2B3E429E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12904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778C-AD49-498C-BC79-7E70B1589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CBD989-2BDE-4B79-A81B-ADBA186BE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87717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22F90-91C9-4AD1-AFEE-7368991E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5DB0E0-EEFF-46CD-9BA7-24356960C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514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569D0A-AF05-459C-B631-748538BC9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08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B66F3-7438-4C4D-9BEC-0076D424E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28D91E-CD2C-4223-91C2-82009F78A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42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783A53-4D1E-49C9-959B-61799B7B6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55620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F0E66-15BF-4FA4-AF7E-38C57D2D3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50086F-3DB7-40C6-A90D-A57EC4134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44910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Abiyah Cherian</dc:creator>
  <cp:lastModifiedBy>Abiyah Cherian</cp:lastModifiedBy>
  <cp:revision>6</cp:revision>
  <dcterms:created xsi:type="dcterms:W3CDTF">2019-09-25T00:47:30Z</dcterms:created>
  <dcterms:modified xsi:type="dcterms:W3CDTF">2019-10-23T01:38:43Z</dcterms:modified>
</cp:coreProperties>
</file>